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4"/>
  </p:sldMasterIdLst>
  <p:notesMasterIdLst>
    <p:notesMasterId r:id="rId8"/>
  </p:notesMasterIdLst>
  <p:sldIdLst>
    <p:sldId id="269" r:id="rId5"/>
    <p:sldId id="271" r:id="rId6"/>
    <p:sldId id="2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50"/>
    <a:srgbClr val="D67C29"/>
    <a:srgbClr val="C45D3C"/>
    <a:srgbClr val="9F0039"/>
    <a:srgbClr val="9D285C"/>
    <a:srgbClr val="3C0C00"/>
    <a:srgbClr val="223279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CE0DFA2-2950-462C-A428-1317BDDD50D0}" v="4" dt="2026-05-27T02:08:00.3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1" d="100"/>
          <a:sy n="111" d="100"/>
        </p:scale>
        <p:origin x="55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my Durand" userId="S::amy.durand@salvationarmy.org.au::6e32e4e7-d7d1-4f22-ae33-cd744c73b3b6" providerId="AD" clId="Web-{99422F2D-D233-08B3-CE07-ED6A3926A1F0}"/>
    <pc:docChg chg="modSld">
      <pc:chgData name="Amy Durand" userId="S::amy.durand@salvationarmy.org.au::6e32e4e7-d7d1-4f22-ae33-cd744c73b3b6" providerId="AD" clId="Web-{99422F2D-D233-08B3-CE07-ED6A3926A1F0}" dt="2026-04-16T06:23:09.884" v="18" actId="1076"/>
      <pc:docMkLst>
        <pc:docMk/>
      </pc:docMkLst>
      <pc:sldChg chg="delSp modSp">
        <pc:chgData name="Amy Durand" userId="S::amy.durand@salvationarmy.org.au::6e32e4e7-d7d1-4f22-ae33-cd744c73b3b6" providerId="AD" clId="Web-{99422F2D-D233-08B3-CE07-ED6A3926A1F0}" dt="2026-04-16T06:22:08.615" v="3" actId="1076"/>
        <pc:sldMkLst>
          <pc:docMk/>
          <pc:sldMk cId="2625131307" sldId="269"/>
        </pc:sldMkLst>
        <pc:spChg chg="mod">
          <ac:chgData name="Amy Durand" userId="S::amy.durand@salvationarmy.org.au::6e32e4e7-d7d1-4f22-ae33-cd744c73b3b6" providerId="AD" clId="Web-{99422F2D-D233-08B3-CE07-ED6A3926A1F0}" dt="2026-04-16T06:22:08.615" v="3" actId="1076"/>
          <ac:spMkLst>
            <pc:docMk/>
            <pc:sldMk cId="2625131307" sldId="269"/>
            <ac:spMk id="6" creationId="{E8BF3CA5-C83B-78AE-9DAA-687929CED24F}"/>
          </ac:spMkLst>
        </pc:spChg>
      </pc:sldChg>
      <pc:sldChg chg="delSp modSp">
        <pc:chgData name="Amy Durand" userId="S::amy.durand@salvationarmy.org.au::6e32e4e7-d7d1-4f22-ae33-cd744c73b3b6" providerId="AD" clId="Web-{99422F2D-D233-08B3-CE07-ED6A3926A1F0}" dt="2026-04-16T06:22:39.367" v="12" actId="1076"/>
        <pc:sldMkLst>
          <pc:docMk/>
          <pc:sldMk cId="1161191704" sldId="271"/>
        </pc:sldMkLst>
        <pc:spChg chg="mod">
          <ac:chgData name="Amy Durand" userId="S::amy.durand@salvationarmy.org.au::6e32e4e7-d7d1-4f22-ae33-cd744c73b3b6" providerId="AD" clId="Web-{99422F2D-D233-08B3-CE07-ED6A3926A1F0}" dt="2026-04-16T06:22:39.367" v="12" actId="1076"/>
          <ac:spMkLst>
            <pc:docMk/>
            <pc:sldMk cId="1161191704" sldId="271"/>
            <ac:spMk id="2" creationId="{FD924A28-56B0-4685-557E-20195CCA3313}"/>
          </ac:spMkLst>
        </pc:spChg>
      </pc:sldChg>
      <pc:sldChg chg="delSp modSp">
        <pc:chgData name="Amy Durand" userId="S::amy.durand@salvationarmy.org.au::6e32e4e7-d7d1-4f22-ae33-cd744c73b3b6" providerId="AD" clId="Web-{99422F2D-D233-08B3-CE07-ED6A3926A1F0}" dt="2026-04-16T06:23:09.884" v="18" actId="1076"/>
        <pc:sldMkLst>
          <pc:docMk/>
          <pc:sldMk cId="856199767" sldId="274"/>
        </pc:sldMkLst>
        <pc:spChg chg="mod">
          <ac:chgData name="Amy Durand" userId="S::amy.durand@salvationarmy.org.au::6e32e4e7-d7d1-4f22-ae33-cd744c73b3b6" providerId="AD" clId="Web-{99422F2D-D233-08B3-CE07-ED6A3926A1F0}" dt="2026-04-16T06:23:09.884" v="18" actId="1076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  <pc:docChgLst>
    <pc:chgData name="Taryn Somerville" userId="69027dbc-bab2-498d-a7ad-5b94e4d4fd30" providerId="ADAL" clId="{64C0FA9B-3448-49D0-8605-7B98FAD56807}"/>
    <pc:docChg chg="custSel modSld">
      <pc:chgData name="Taryn Somerville" userId="69027dbc-bab2-498d-a7ad-5b94e4d4fd30" providerId="ADAL" clId="{64C0FA9B-3448-49D0-8605-7B98FAD56807}" dt="2026-05-27T02:08:00.378" v="40" actId="2710"/>
      <pc:docMkLst>
        <pc:docMk/>
      </pc:docMkLst>
      <pc:sldChg chg="addSp delSp modSp mod modClrScheme chgLayout">
        <pc:chgData name="Taryn Somerville" userId="69027dbc-bab2-498d-a7ad-5b94e4d4fd30" providerId="ADAL" clId="{64C0FA9B-3448-49D0-8605-7B98FAD56807}" dt="2026-05-27T02:07:43.568" v="38" actId="2710"/>
        <pc:sldMkLst>
          <pc:docMk/>
          <pc:sldMk cId="2625131307" sldId="269"/>
        </pc:sldMkLst>
        <pc:spChg chg="mod ord">
          <ac:chgData name="Taryn Somerville" userId="69027dbc-bab2-498d-a7ad-5b94e4d4fd30" providerId="ADAL" clId="{64C0FA9B-3448-49D0-8605-7B98FAD56807}" dt="2026-05-27T02:07:43.568" v="38" actId="2710"/>
          <ac:spMkLst>
            <pc:docMk/>
            <pc:sldMk cId="2625131307" sldId="269"/>
            <ac:spMk id="6" creationId="{E8BF3CA5-C83B-78AE-9DAA-687929CED24F}"/>
          </ac:spMkLst>
        </pc:spChg>
      </pc:sldChg>
      <pc:sldChg chg="addSp delSp modSp mod modClrScheme chgLayout">
        <pc:chgData name="Taryn Somerville" userId="69027dbc-bab2-498d-a7ad-5b94e4d4fd30" providerId="ADAL" clId="{64C0FA9B-3448-49D0-8605-7B98FAD56807}" dt="2026-05-27T02:07:54.203" v="39" actId="2710"/>
        <pc:sldMkLst>
          <pc:docMk/>
          <pc:sldMk cId="1161191704" sldId="271"/>
        </pc:sldMkLst>
        <pc:spChg chg="mod ord">
          <ac:chgData name="Taryn Somerville" userId="69027dbc-bab2-498d-a7ad-5b94e4d4fd30" providerId="ADAL" clId="{64C0FA9B-3448-49D0-8605-7B98FAD56807}" dt="2026-05-27T02:07:54.203" v="39" actId="2710"/>
          <ac:spMkLst>
            <pc:docMk/>
            <pc:sldMk cId="1161191704" sldId="271"/>
            <ac:spMk id="2" creationId="{FD924A28-56B0-4685-557E-20195CCA3313}"/>
          </ac:spMkLst>
        </pc:spChg>
        <pc:spChg chg="mod ord">
          <ac:chgData name="Taryn Somerville" userId="69027dbc-bab2-498d-a7ad-5b94e4d4fd30" providerId="ADAL" clId="{64C0FA9B-3448-49D0-8605-7B98FAD56807}" dt="2026-05-14T08:34:19.892" v="31" actId="700"/>
          <ac:spMkLst>
            <pc:docMk/>
            <pc:sldMk cId="1161191704" sldId="271"/>
            <ac:spMk id="4" creationId="{EF14E098-F6F0-5A32-2C4A-E785FAB6942B}"/>
          </ac:spMkLst>
        </pc:spChg>
      </pc:sldChg>
      <pc:sldChg chg="modSp mod">
        <pc:chgData name="Taryn Somerville" userId="69027dbc-bab2-498d-a7ad-5b94e4d4fd30" providerId="ADAL" clId="{64C0FA9B-3448-49D0-8605-7B98FAD56807}" dt="2026-05-27T02:08:00.378" v="40" actId="2710"/>
        <pc:sldMkLst>
          <pc:docMk/>
          <pc:sldMk cId="856199767" sldId="274"/>
        </pc:sldMkLst>
        <pc:spChg chg="mod">
          <ac:chgData name="Taryn Somerville" userId="69027dbc-bab2-498d-a7ad-5b94e4d4fd30" providerId="ADAL" clId="{64C0FA9B-3448-49D0-8605-7B98FAD56807}" dt="2026-05-27T02:08:00.378" v="40" actId="2710"/>
          <ac:spMkLst>
            <pc:docMk/>
            <pc:sldMk cId="856199767" sldId="274"/>
            <ac:spMk id="2" creationId="{137FB184-6DD8-D234-5387-BC24C266E1A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DFBD9-F048-894A-B91D-2DBEADA3EAB2}" type="datetimeFigureOut">
              <a:rPr lang="en-US" smtClean="0"/>
              <a:t>6/2/2026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123114-9663-3148-BC1F-7A29E9DAA8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7074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phic 4">
            <a:extLst>
              <a:ext uri="{FF2B5EF4-FFF2-40B4-BE49-F238E27FC236}">
                <a16:creationId xmlns:a16="http://schemas.microsoft.com/office/drawing/2014/main" id="{4A85DD64-C30C-ED04-6D00-39EC324313B9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CA8017C7-B05D-D64E-96E3-51366030F5F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67493" y="1041400"/>
            <a:ext cx="10444244" cy="23876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0000" anchor="b">
            <a:normAutofit/>
          </a:bodyPr>
          <a:lstStyle>
            <a:lvl1pPr algn="ctr">
              <a:defRPr sz="6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7328DF4E-FF52-7743-977C-4EB0CE0110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67493" y="3568373"/>
            <a:ext cx="10444244" cy="165576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2" name="Footer Placeholder 5">
            <a:extLst>
              <a:ext uri="{FF2B5EF4-FFF2-40B4-BE49-F238E27FC236}">
                <a16:creationId xmlns:a16="http://schemas.microsoft.com/office/drawing/2014/main" id="{786D3AA9-4C94-83E1-E44F-F2465CC5C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3" name="Slide Number Placeholder 6">
            <a:extLst>
              <a:ext uri="{FF2B5EF4-FFF2-40B4-BE49-F238E27FC236}">
                <a16:creationId xmlns:a16="http://schemas.microsoft.com/office/drawing/2014/main" id="{F9EA3749-5E2B-D06D-854E-141C6096E4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1439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71B2ED0-6EFF-1939-FCB3-1A99E69764F5}"/>
              </a:ext>
            </a:extLst>
          </p:cNvPr>
          <p:cNvSpPr/>
          <p:nvPr userDrawn="1"/>
        </p:nvSpPr>
        <p:spPr>
          <a:xfrm>
            <a:off x="0" y="365125"/>
            <a:ext cx="12192000" cy="6039777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6A9F753-CF8A-2DD0-CF6C-4AFD8BE5E036}"/>
              </a:ext>
            </a:extLst>
          </p:cNvPr>
          <p:cNvSpPr/>
          <p:nvPr userDrawn="1"/>
        </p:nvSpPr>
        <p:spPr>
          <a:xfrm>
            <a:off x="0" y="365124"/>
            <a:ext cx="12192000" cy="603977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2738939-8BCA-4A48-977C-4AEF72ED07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1324800"/>
          </a:xfrm>
        </p:spPr>
        <p:txBody>
          <a:bodyPr anchor="b" anchorCtr="0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B00400-E807-40A7-9671-CD762F43F0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3878" y="1825625"/>
            <a:ext cx="10444244" cy="4351338"/>
          </a:xfrm>
        </p:spPr>
        <p:txBody>
          <a:bodyPr lIns="90000" numCol="1" spcCol="288000"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A62C8B51-5DE3-5812-62A7-7A24D5EC8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67492" y="6404902"/>
            <a:ext cx="6856113" cy="365125"/>
          </a:xfrm>
        </p:spPr>
        <p:txBody>
          <a:bodyPr/>
          <a:lstStyle/>
          <a:p>
            <a:endParaRPr lang="en-AU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710CB6E4-48A6-9E88-83DA-7D06F8FAF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68537" y="6404902"/>
            <a:ext cx="2743200" cy="365125"/>
          </a:xfrm>
          <a:prstGeom prst="rect">
            <a:avLst/>
          </a:prstGeom>
        </p:spPr>
        <p:txBody>
          <a:bodyPr/>
          <a:lstStyle/>
          <a:p>
            <a:fld id="{B3DCD73F-D2FC-42C9-AEFE-D7C4198EA14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84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E9BFB6-6BFE-47F3-BE8C-CB5F2F85B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155" y="365125"/>
            <a:ext cx="10443690" cy="1324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379B61-1AEE-4C91-8922-99E84A64DA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74155" y="1825625"/>
            <a:ext cx="1044369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642EA-DFC4-4C06-B1F4-F7D4C4A064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62154" y="6404902"/>
            <a:ext cx="71614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A860CE-669D-483D-BD76-863DDD010F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262644" y="64049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B3DCD73F-D2FC-42C9-AEFE-D7C4198EA148}" type="slidenum">
              <a:rPr lang="en-AU" smtClean="0"/>
              <a:pPr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1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200" b="1" kern="1200">
          <a:solidFill>
            <a:srgbClr val="D67C29"/>
          </a:solidFill>
          <a:latin typeface="+mj-lt"/>
          <a:ea typeface="+mj-ea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orient="horz" pos="417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E8BF3CA5-C83B-78AE-9DAA-687929CED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878" y="365125"/>
            <a:ext cx="10444244" cy="604472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6600"/>
              <a:t>What is something you like to do on a day off from work or school?</a:t>
            </a:r>
          </a:p>
        </p:txBody>
      </p:sp>
    </p:spTree>
    <p:extLst>
      <p:ext uri="{BB962C8B-B14F-4D97-AF65-F5344CB8AC3E}">
        <p14:creationId xmlns:p14="http://schemas.microsoft.com/office/powerpoint/2010/main" val="2625131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924A28-56B0-4685-557E-20195CCA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1026" y="365124"/>
            <a:ext cx="10949948" cy="6039777"/>
          </a:xfrm>
        </p:spPr>
        <p:txBody>
          <a:bodyPr vert="horz" lIns="91440" tIns="45720" rIns="91440" bIns="45720" rtlCol="0" anchor="ctr" anchorCtr="0">
            <a:noAutofit/>
          </a:bodyPr>
          <a:lstStyle/>
          <a:p>
            <a:pPr>
              <a:lnSpc>
                <a:spcPct val="100000"/>
              </a:lnSpc>
            </a:pPr>
            <a:r>
              <a:rPr lang="en-US" sz="6600"/>
              <a:t>Has there been a time when you helped someone else feel ‘seen’? What did you do?</a:t>
            </a:r>
          </a:p>
        </p:txBody>
      </p:sp>
    </p:spTree>
    <p:extLst>
      <p:ext uri="{BB962C8B-B14F-4D97-AF65-F5344CB8AC3E}">
        <p14:creationId xmlns:p14="http://schemas.microsoft.com/office/powerpoint/2010/main" val="11611917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7FB184-6DD8-D234-5387-BC24C266E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5784" y="362140"/>
            <a:ext cx="10420432" cy="6042762"/>
          </a:xfrm>
        </p:spPr>
        <p:txBody>
          <a:bodyPr anchor="ctr"/>
          <a:lstStyle/>
          <a:p>
            <a:pPr>
              <a:lnSpc>
                <a:spcPct val="100000"/>
              </a:lnSpc>
            </a:pPr>
            <a:r>
              <a:rPr lang="en-US" sz="6600"/>
              <a:t>What is something you have learned recently?</a:t>
            </a:r>
          </a:p>
        </p:txBody>
      </p:sp>
    </p:spTree>
    <p:extLst>
      <p:ext uri="{BB962C8B-B14F-4D97-AF65-F5344CB8AC3E}">
        <p14:creationId xmlns:p14="http://schemas.microsoft.com/office/powerpoint/2010/main" val="856199767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TSA Brand Guide Colours">
      <a:dk1>
        <a:srgbClr val="003450"/>
      </a:dk1>
      <a:lt1>
        <a:srgbClr val="FFFFFF"/>
      </a:lt1>
      <a:dk2>
        <a:srgbClr val="003450"/>
      </a:dk2>
      <a:lt2>
        <a:srgbClr val="FFFFFF"/>
      </a:lt2>
      <a:accent1>
        <a:srgbClr val="9E0038"/>
      </a:accent1>
      <a:accent2>
        <a:srgbClr val="EF373E"/>
      </a:accent2>
      <a:accent3>
        <a:srgbClr val="D57C2A"/>
      </a:accent3>
      <a:accent4>
        <a:srgbClr val="FFC705"/>
      </a:accent4>
      <a:accent5>
        <a:srgbClr val="007C88"/>
      </a:accent5>
      <a:accent6>
        <a:srgbClr val="1F59A9"/>
      </a:accent6>
      <a:hlink>
        <a:srgbClr val="0085E8"/>
      </a:hlink>
      <a:folHlink>
        <a:srgbClr val="954F72"/>
      </a:folHlink>
    </a:clrScheme>
    <a:fontScheme name="Custom 1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70575D36-B971-BA4E-9218-EB48AAB76A1E}" vid="{CF8FA7C2-2CED-6246-ABD6-0979C202BD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1ad1f5a0-fa71-4dab-a083-db26db2596cf">
      <UserInfo>
        <DisplayName>Sue Arundell</DisplayName>
        <AccountId>2782</AccountId>
        <AccountType/>
      </UserInfo>
      <UserInfo>
        <DisplayName>Matt Allensby</DisplayName>
        <AccountId>2077</AccountId>
        <AccountType/>
      </UserInfo>
    </SharedWithUsers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6B0CABB-74DC-46F6-9DA1-D60A0FFB233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ED74F41-8B89-43AA-90AE-6260BF2FA137}">
  <ds:schemaRefs>
    <ds:schemaRef ds:uri="1ad1f5a0-fa71-4dab-a083-db26db2596cf"/>
    <ds:schemaRef ds:uri="583f0f69-01e1-46ca-86b7-e30e32304800"/>
    <ds:schemaRef ds:uri="7357dd1f-699d-4d79-9a3b-b8d4e997a419"/>
    <ds:schemaRef ds:uri="b7e36264-b76b-4546-857f-03fce5c6ba0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14177781-6011-4F46-8574-84B2BDAAF280}">
  <ds:schemaRefs>
    <ds:schemaRef ds:uri="1ad1f5a0-fa71-4dab-a083-db26db2596cf"/>
    <ds:schemaRef ds:uri="583f0f69-01e1-46ca-86b7-e30e3230480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</TotalTime>
  <Words>43</Words>
  <Application>Microsoft Office PowerPoint</Application>
  <PresentationFormat>Widescreen</PresentationFormat>
  <Paragraphs>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Avenir Next LT Pro</vt:lpstr>
      <vt:lpstr>Calibri</vt:lpstr>
      <vt:lpstr>1_Office Theme</vt:lpstr>
      <vt:lpstr>What is something you like to do on a day off from work or school?</vt:lpstr>
      <vt:lpstr>Has there been a time when you helped someone else feel ‘seen’? What did you do?</vt:lpstr>
      <vt:lpstr>What is something you have learned recently?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4</cp:revision>
  <dcterms:created xsi:type="dcterms:W3CDTF">2025-12-11T23:41:42Z</dcterms:created>
  <dcterms:modified xsi:type="dcterms:W3CDTF">2026-06-02T01:13:44Z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